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 id="307" r:id="rId19"/>
    <p:sldId id="308" r:id="rId20"/>
    <p:sldId id="310" r:id="rId21"/>
    <p:sldId id="309"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215"/>
    <p:restoredTop sz="96327"/>
  </p:normalViewPr>
  <p:slideViewPr>
    <p:cSldViewPr snapToGrid="0">
      <p:cViewPr varScale="1">
        <p:scale>
          <a:sx n="69" d="100"/>
          <a:sy n="69" d="100"/>
        </p:scale>
        <p:origin x="232" y="1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80507C-228A-8B39-209E-8E95C852E03D}"/>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3F208110-79B0-C6F1-57CB-ABC29BD162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725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2268</Words>
  <Application>Microsoft Macintosh PowerPoint</Application>
  <PresentationFormat>Widescreen</PresentationFormat>
  <Paragraphs>328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Building a Python list() Class</vt:lpstr>
      <vt:lpstr>Building a Python dict() Class</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26</cp:revision>
  <dcterms:created xsi:type="dcterms:W3CDTF">2023-02-25T13:30:24Z</dcterms:created>
  <dcterms:modified xsi:type="dcterms:W3CDTF">2023-03-04T13:32:59Z</dcterms:modified>
</cp:coreProperties>
</file>